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SABRINA MICHEL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Biondi" pitchFamily="2" charset="0"/>
              </a:rPr>
              <a:t>japan: 3/11 earthquake and tsunami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Biondi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996" y="3657600"/>
            <a:ext cx="37814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51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iondi" pitchFamily="2" charset="0"/>
              </a:rPr>
              <a:t>Magnitude of earthquake</a:t>
            </a:r>
            <a:endParaRPr lang="en-US" dirty="0">
              <a:solidFill>
                <a:srgbClr val="FF0000"/>
              </a:solidFill>
              <a:latin typeface="Biond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On March 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2011 a 9.0 magnitude earthquake hit Japan, lasting approximately six minutes.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It was the most powerful earthquake to ever have hit Japan and the fifth most powerful earthquake in the world since record keeping began in 1900.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The earthquake triggered powerful tsunami waves, some of which reached 133 feet. </a:t>
            </a:r>
          </a:p>
          <a:p>
            <a:pPr>
              <a:buFont typeface="Wingdings" pitchFamily="2" charset="2"/>
              <a:buChar char="v"/>
            </a:pPr>
            <a:endParaRPr lang="en-US" sz="2800" dirty="0"/>
          </a:p>
        </p:txBody>
      </p:sp>
      <p:pic>
        <p:nvPicPr>
          <p:cNvPr id="1028" name="Picture 4" descr="http://upload.wikimedia.org/wikipedia/commons/thumb/a/ab/Green_pog.svg/8px-Green_pog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762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09999"/>
            <a:ext cx="5181600" cy="2255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863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iondi" pitchFamily="2" charset="0"/>
              </a:rPr>
              <a:t>Damage of the earthquake</a:t>
            </a:r>
            <a:endParaRPr lang="en-US" dirty="0">
              <a:solidFill>
                <a:srgbClr val="FF0000"/>
              </a:solidFill>
              <a:latin typeface="Biond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rgbClr val="92D050"/>
          </a:solidFill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The National Police Agency has confirmed 15, 883 deaths, 6,143 injured, and 2,681 people missing.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tsunami did most of the damage to the country, however the degree of the earthquake was pretty explosive as well.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Japan’s nuclear power plants were also affected and it currently leaves Japan in a devastating aftermath.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nation is currently trying to prevent a nuclear meltdown as the Fukushima Nuclear Power Plant had a very destructive affect on the land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86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iondi" pitchFamily="2" charset="0"/>
              </a:rPr>
              <a:t>The aftermath…</a:t>
            </a:r>
            <a:endParaRPr lang="en-US" dirty="0">
              <a:solidFill>
                <a:srgbClr val="FF0000"/>
              </a:solidFill>
              <a:latin typeface="Biond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Today in Japan, there is a spirit of cooperation of the nation. Many people gather together to help rebuild the nation and help one another to get Japan back up on its feet. 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667000"/>
            <a:ext cx="4629150" cy="333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000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373</TotalTime>
  <Words>197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japan: 3/11 earthquake and tsunami</vt:lpstr>
      <vt:lpstr>Magnitude of earthquake</vt:lpstr>
      <vt:lpstr>Damage of the earthquake</vt:lpstr>
      <vt:lpstr>The aftermath…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japan: 3/11 earthquake and tsunami</dc:title>
  <dc:creator>Brin</dc:creator>
  <cp:lastModifiedBy>Brin</cp:lastModifiedBy>
  <cp:revision>6</cp:revision>
  <dcterms:created xsi:type="dcterms:W3CDTF">2013-04-15T04:39:01Z</dcterms:created>
  <dcterms:modified xsi:type="dcterms:W3CDTF">2013-04-15T21:37:52Z</dcterms:modified>
</cp:coreProperties>
</file>